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37E8BA-F348-43BB-9B65-14E7692D984C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1444C2A-5E8F-436A-9E93-F11286338FC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PARTY SYSTEM</a:t>
            </a:r>
            <a:endParaRPr lang="en-IN" sz="4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ONE PARTY SYSTEM</a:t>
            </a:r>
          </a:p>
          <a:p>
            <a:r>
              <a:rPr lang="en-US" sz="4400" dirty="0" smtClean="0">
                <a:solidFill>
                  <a:srgbClr val="FFC000"/>
                </a:solidFill>
              </a:rPr>
              <a:t>TWO OR BI-PARTY SYSTEM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MULTI-PARTY SYSTEM</a:t>
            </a:r>
            <a:endParaRPr lang="en-IN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8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POLITICAL PARTIES IN INDIA</a:t>
            </a:r>
            <a:endParaRPr lang="en-IN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NATIONAL AND REGIONAL PARTIES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SIX PARTIES WERE RECOGNISED AS NATIONAL PARTIES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MORE THAN 700 REGIONAL PARTIES ARE REGISTERED FOR RECOGNITION</a:t>
            </a:r>
          </a:p>
          <a:p>
            <a:r>
              <a:rPr lang="en-US" sz="3600" dirty="0" smtClean="0"/>
              <a:t>ELECTION COMMISSION CONTROLS THE POLITICAL PARTIES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84082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STATE PARTIES</a:t>
            </a:r>
            <a:endParaRPr lang="en-IN" dirty="0">
              <a:solidFill>
                <a:srgbClr val="0070C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GIVE IMPORTANCE TO REGIONAL MATTERS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REGIONAL LANGUAGE, CULTURE AND COSTOMS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REGIONAL PARTIES WEAKENED THE NATIONAL PARTIES</a:t>
            </a:r>
          </a:p>
          <a:p>
            <a:r>
              <a:rPr lang="en-US" sz="2400" dirty="0" smtClean="0"/>
              <a:t>MANY STATES OF INDIA ARE RILED BY THE REGIONAL PARTIES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JOINED IN NATIONAL COALITION FORM OF GOVERNMENT</a:t>
            </a:r>
            <a:endParaRPr lang="en-IN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NATIONAL PARTIES</a:t>
            </a:r>
            <a:endParaRPr lang="en-IN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INDIAN  NATIONAL CONGRESS(INC)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BHARATIYA JANATA PARTY(BJP)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BAHUJAN SAMAJ PARTY(BSP)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COMMUNIST PARTY OF INDIA-MARXIST(CPI-M)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COMMUNIST PARTY OF INDIA(CPI)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NATIONALIST CONGRESS PARTY(NCP)</a:t>
            </a:r>
            <a:endParaRPr lang="en-IN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1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105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PARTY SYSTEM</vt:lpstr>
      <vt:lpstr>POLITICAL PARTIES IN INDIA</vt:lpstr>
      <vt:lpstr>STATE PARTIES</vt:lpstr>
      <vt:lpstr>NATIONAL PARTIES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 SYSTEM</dc:title>
  <dc:creator>Aecs</dc:creator>
  <cp:lastModifiedBy>Aecs</cp:lastModifiedBy>
  <cp:revision>7</cp:revision>
  <dcterms:created xsi:type="dcterms:W3CDTF">2020-10-14T04:02:44Z</dcterms:created>
  <dcterms:modified xsi:type="dcterms:W3CDTF">2020-10-15T05:26:24Z</dcterms:modified>
</cp:coreProperties>
</file>